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30"/>
  </p:notesMasterIdLst>
  <p:handoutMasterIdLst>
    <p:handoutMasterId r:id="rId31"/>
  </p:handoutMasterIdLst>
  <p:sldIdLst>
    <p:sldId id="337" r:id="rId2"/>
    <p:sldId id="340" r:id="rId3"/>
    <p:sldId id="358" r:id="rId4"/>
    <p:sldId id="361" r:id="rId5"/>
    <p:sldId id="363" r:id="rId6"/>
    <p:sldId id="369" r:id="rId7"/>
    <p:sldId id="370" r:id="rId8"/>
    <p:sldId id="373" r:id="rId9"/>
    <p:sldId id="366" r:id="rId10"/>
    <p:sldId id="372" r:id="rId11"/>
    <p:sldId id="371" r:id="rId12"/>
    <p:sldId id="368" r:id="rId13"/>
    <p:sldId id="365" r:id="rId14"/>
    <p:sldId id="367" r:id="rId15"/>
    <p:sldId id="364" r:id="rId16"/>
    <p:sldId id="342" r:id="rId17"/>
    <p:sldId id="359" r:id="rId18"/>
    <p:sldId id="351" r:id="rId19"/>
    <p:sldId id="352" r:id="rId20"/>
    <p:sldId id="339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32"/>
    </p:embeddedFont>
    <p:embeddedFont>
      <p:font typeface="한수원 한돋움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6" autoAdjust="0"/>
    <p:restoredTop sz="94694" autoAdjust="0"/>
  </p:normalViewPr>
  <p:slideViewPr>
    <p:cSldViewPr>
      <p:cViewPr>
        <p:scale>
          <a:sx n="100" d="100"/>
          <a:sy n="100" d="100"/>
        </p:scale>
        <p:origin x="1956" y="8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7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6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2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5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93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96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28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1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9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57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10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510_17_1to9_App_NetflixS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93421" y="339191"/>
            <a:ext cx="7757160" cy="4919542"/>
            <a:chOff x="1899818" y="557516"/>
            <a:chExt cx="6744937" cy="4277598"/>
          </a:xfrm>
        </p:grpSpPr>
        <p:grpSp>
          <p:nvGrpSpPr>
            <p:cNvPr id="9" name="그룹 8"/>
            <p:cNvGrpSpPr/>
            <p:nvPr/>
          </p:nvGrpSpPr>
          <p:grpSpPr>
            <a:xfrm>
              <a:off x="1899818" y="1331296"/>
              <a:ext cx="5369145" cy="2415875"/>
              <a:chOff x="2051720" y="4674520"/>
              <a:chExt cx="4863601" cy="2188403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2051720" y="4674520"/>
                <a:ext cx="4863600" cy="2188403"/>
                <a:chOff x="3458511" y="5348288"/>
                <a:chExt cx="4863600" cy="2188403"/>
              </a:xfrm>
            </p:grpSpPr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730" b="42821"/>
                <a:stretch/>
              </p:blipFill>
              <p:spPr>
                <a:xfrm>
                  <a:off x="3458511" y="5348288"/>
                  <a:ext cx="4863600" cy="903287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9091" b="297"/>
                <a:stretch/>
              </p:blipFill>
              <p:spPr>
                <a:xfrm>
                  <a:off x="3458511" y="6249590"/>
                  <a:ext cx="4863600" cy="1287101"/>
                </a:xfrm>
                <a:prstGeom prst="rect">
                  <a:avLst/>
                </a:prstGeom>
                <a:ln w="9525">
                  <a:noFill/>
                </a:ln>
              </p:spPr>
            </p:pic>
          </p:grpSp>
          <p:sp>
            <p:nvSpPr>
              <p:cNvPr id="6" name="직사각형 5"/>
              <p:cNvSpPr/>
              <p:nvPr/>
            </p:nvSpPr>
            <p:spPr>
              <a:xfrm>
                <a:off x="2051721" y="4674520"/>
                <a:ext cx="4863600" cy="218840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504994" y="557516"/>
              <a:ext cx="2139761" cy="4277598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693421" y="4174221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6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6341963" y="539985"/>
            <a:ext cx="2317159" cy="4603515"/>
            <a:chOff x="6341963" y="539985"/>
            <a:chExt cx="2317159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t="49398" b="297"/>
          <a:stretch/>
        </p:blipFill>
        <p:spPr>
          <a:xfrm>
            <a:off x="12474302" y="773637"/>
            <a:ext cx="4863600" cy="610117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2051720" y="4674520"/>
            <a:ext cx="4863601" cy="2188403"/>
            <a:chOff x="2051720" y="4674520"/>
            <a:chExt cx="4863601" cy="2188403"/>
          </a:xfrm>
        </p:grpSpPr>
        <p:grpSp>
          <p:nvGrpSpPr>
            <p:cNvPr id="3" name="그룹 2"/>
            <p:cNvGrpSpPr/>
            <p:nvPr/>
          </p:nvGrpSpPr>
          <p:grpSpPr>
            <a:xfrm>
              <a:off x="2051720" y="4674520"/>
              <a:ext cx="4863600" cy="2188403"/>
              <a:chOff x="3458511" y="5348288"/>
              <a:chExt cx="4863600" cy="2188403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/>
              <a:srcRect t="49730" b="42821"/>
              <a:stretch/>
            </p:blipFill>
            <p:spPr>
              <a:xfrm>
                <a:off x="3458511" y="5348288"/>
                <a:ext cx="4863600" cy="903287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/>
              <a:srcRect t="89091" b="297"/>
              <a:stretch/>
            </p:blipFill>
            <p:spPr>
              <a:xfrm>
                <a:off x="3458511" y="6249590"/>
                <a:ext cx="4863600" cy="1287101"/>
              </a:xfrm>
              <a:prstGeom prst="rect">
                <a:avLst/>
              </a:prstGeom>
              <a:ln w="9525">
                <a:noFill/>
              </a:ln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2051721" y="4674520"/>
              <a:ext cx="4863600" cy="218840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1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34723" y="1364957"/>
            <a:ext cx="4864610" cy="3048387"/>
            <a:chOff x="3706894" y="2463669"/>
            <a:chExt cx="4864610" cy="3048387"/>
          </a:xfrm>
        </p:grpSpPr>
        <p:grpSp>
          <p:nvGrpSpPr>
            <p:cNvPr id="4" name="그룹 3"/>
            <p:cNvGrpSpPr/>
            <p:nvPr/>
          </p:nvGrpSpPr>
          <p:grpSpPr>
            <a:xfrm>
              <a:off x="3706895" y="2463669"/>
              <a:ext cx="4864609" cy="3048387"/>
              <a:chOff x="3706895" y="2463669"/>
              <a:chExt cx="4864609" cy="3048387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rcRect t="5450" r="12718" b="93834"/>
              <a:stretch/>
            </p:blipFill>
            <p:spPr>
              <a:xfrm>
                <a:off x="3706895" y="2463669"/>
                <a:ext cx="4864608" cy="99457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/>
              <a:srcRect t="14420" r="12718" b="71523"/>
              <a:stretch/>
            </p:blipFill>
            <p:spPr>
              <a:xfrm>
                <a:off x="3706896" y="2563126"/>
                <a:ext cx="4864608" cy="1953741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t="42421" r="11731" b="50300"/>
              <a:stretch/>
            </p:blipFill>
            <p:spPr>
              <a:xfrm>
                <a:off x="3707904" y="4511899"/>
                <a:ext cx="4863600" cy="1000157"/>
              </a:xfrm>
              <a:prstGeom prst="rect">
                <a:avLst/>
              </a:prstGeom>
              <a:ln w="9525">
                <a:noFill/>
              </a:ln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3706894" y="2463669"/>
              <a:ext cx="4864609" cy="304838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5616" y="5144191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42273" b="17521"/>
          <a:stretch/>
        </p:blipFill>
        <p:spPr>
          <a:xfrm>
            <a:off x="8748464" y="3490268"/>
            <a:ext cx="4863600" cy="487635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5714141" y="1382067"/>
            <a:ext cx="1871188" cy="3708985"/>
            <a:chOff x="510062" y="1431067"/>
            <a:chExt cx="1871188" cy="3708985"/>
          </a:xfrm>
        </p:grpSpPr>
        <p:grpSp>
          <p:nvGrpSpPr>
            <p:cNvPr id="3" name="그룹 2"/>
            <p:cNvGrpSpPr/>
            <p:nvPr/>
          </p:nvGrpSpPr>
          <p:grpSpPr>
            <a:xfrm>
              <a:off x="516026" y="1431067"/>
              <a:ext cx="1859262" cy="3708985"/>
              <a:chOff x="311452" y="1431067"/>
              <a:chExt cx="1859262" cy="370898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99" y="1431067"/>
                <a:ext cx="1587966" cy="3436756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22000"/>
                  </a:prstClr>
                </a:outerShdw>
              </a:effectLst>
            </p:spPr>
          </p:pic>
          <p:sp>
            <p:nvSpPr>
              <p:cNvPr id="9" name="직사각형 8"/>
              <p:cNvSpPr/>
              <p:nvPr/>
            </p:nvSpPr>
            <p:spPr>
              <a:xfrm rot="10800000">
                <a:off x="311452" y="4083918"/>
                <a:ext cx="1859262" cy="105613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510062" y="3901138"/>
              <a:ext cx="1871188" cy="512206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320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5658" y="3490268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rot="10800000">
            <a:off x="219075" y="3149445"/>
            <a:ext cx="1859262" cy="1857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6026" y="1431067"/>
            <a:ext cx="1859262" cy="3708985"/>
            <a:chOff x="311452" y="1431067"/>
            <a:chExt cx="1859262" cy="37089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99" y="1431067"/>
              <a:ext cx="1587966" cy="3436756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 rot="10800000">
              <a:off x="311452" y="4083918"/>
              <a:ext cx="1859262" cy="105613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246518" y="1779662"/>
            <a:ext cx="4864610" cy="3633649"/>
            <a:chOff x="-2" y="-1480748"/>
            <a:chExt cx="8024785" cy="5994160"/>
          </a:xfrm>
        </p:grpSpPr>
        <p:grpSp>
          <p:nvGrpSpPr>
            <p:cNvPr id="6" name="그룹 5"/>
            <p:cNvGrpSpPr/>
            <p:nvPr/>
          </p:nvGrpSpPr>
          <p:grpSpPr>
            <a:xfrm>
              <a:off x="-1" y="-1480748"/>
              <a:ext cx="8024784" cy="5994160"/>
              <a:chOff x="-1" y="-1480748"/>
              <a:chExt cx="8024784" cy="599416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t="5450" r="12718" b="93834"/>
              <a:stretch/>
            </p:blipFill>
            <p:spPr>
              <a:xfrm>
                <a:off x="-1" y="-1480748"/>
                <a:ext cx="8024783" cy="164066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t="14420" r="12718" b="60151"/>
              <a:stretch/>
            </p:blipFill>
            <p:spPr>
              <a:xfrm>
                <a:off x="0" y="-1316682"/>
                <a:ext cx="8024783" cy="5830094"/>
              </a:xfrm>
              <a:prstGeom prst="rect">
                <a:avLst/>
              </a:prstGeom>
              <a:ln w="9525">
                <a:noFill/>
              </a:ln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-2" y="-1480748"/>
              <a:ext cx="8024783" cy="59941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42273" b="17521"/>
          <a:stretch/>
        </p:blipFill>
        <p:spPr>
          <a:xfrm>
            <a:off x="7884368" y="1431067"/>
            <a:ext cx="4863600" cy="487635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61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5658" y="3490268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410" r="13536" b="516"/>
          <a:stretch/>
        </p:blipFill>
        <p:spPr>
          <a:xfrm>
            <a:off x="3067230" y="1758487"/>
            <a:ext cx="5686245" cy="153151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 rot="10800000">
            <a:off x="219075" y="3149445"/>
            <a:ext cx="1859262" cy="1857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6026" y="1431067"/>
            <a:ext cx="1859262" cy="3708985"/>
            <a:chOff x="311452" y="1431067"/>
            <a:chExt cx="1859262" cy="37089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99" y="1431067"/>
              <a:ext cx="1587966" cy="3436756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 rot="10800000">
              <a:off x="311452" y="4083918"/>
              <a:ext cx="1859262" cy="105613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12360" y="372387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9264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38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5658" y="3490268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410" r="13536" b="516"/>
          <a:stretch/>
        </p:blipFill>
        <p:spPr>
          <a:xfrm>
            <a:off x="3067230" y="1758487"/>
            <a:ext cx="5686245" cy="153151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 rot="10800000">
            <a:off x="219075" y="3149445"/>
            <a:ext cx="1859262" cy="1857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" y="1295617"/>
            <a:ext cx="1571078" cy="3400207"/>
          </a:xfrm>
          <a:prstGeom prst="roundRect">
            <a:avLst>
              <a:gd name="adj" fmla="val 4480"/>
            </a:avLst>
          </a:prstGeom>
          <a:effectLst>
            <a:outerShdw blurRad="228600" dist="50800" dir="62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4662" y="699223"/>
            <a:ext cx="1571077" cy="3400207"/>
          </a:xfrm>
          <a:prstGeom prst="roundRect">
            <a:avLst>
              <a:gd name="adj" fmla="val 4480"/>
            </a:avLst>
          </a:prstGeom>
          <a:effectLst>
            <a:outerShdw blurRad="228600" dist="50800" dir="62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62" y="1162737"/>
            <a:ext cx="1571078" cy="3400207"/>
          </a:xfrm>
          <a:prstGeom prst="roundRect">
            <a:avLst>
              <a:gd name="adj" fmla="val 4480"/>
            </a:avLst>
          </a:prstGeom>
          <a:effectLst>
            <a:outerShdw blurRad="228600" dist="50800" dir="62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3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84250"/>
          <a:stretch/>
        </p:blipFill>
        <p:spPr>
          <a:xfrm>
            <a:off x="-4006587" y="-1676722"/>
            <a:ext cx="288032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7410" r="13536" b="516"/>
          <a:stretch/>
        </p:blipFill>
        <p:spPr>
          <a:xfrm>
            <a:off x="333001" y="1275606"/>
            <a:ext cx="5524648" cy="148799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393706" y="673120"/>
            <a:ext cx="2026043" cy="4384225"/>
          </a:xfrm>
          <a:prstGeom prst="roundRect">
            <a:avLst>
              <a:gd name="adj" fmla="val 4196"/>
            </a:avLst>
          </a:prstGeom>
          <a:blipFill dpi="0" rotWithShape="1">
            <a:blip r:embed="rId5"/>
            <a:srcRect/>
            <a:stretch>
              <a:fillRect l="8" r="8"/>
            </a:stretch>
          </a:blipFill>
          <a:ln>
            <a:noFill/>
          </a:ln>
          <a:effectLst>
            <a:outerShdw blurRad="228600" dist="50800" dir="624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999048" y="483518"/>
            <a:ext cx="2514773" cy="3830244"/>
            <a:chOff x="6576059" y="1325219"/>
            <a:chExt cx="2169911" cy="3304986"/>
          </a:xfrm>
        </p:grpSpPr>
        <p:grpSp>
          <p:nvGrpSpPr>
            <p:cNvPr id="29" name="그룹 28"/>
            <p:cNvGrpSpPr/>
            <p:nvPr/>
          </p:nvGrpSpPr>
          <p:grpSpPr>
            <a:xfrm>
              <a:off x="6576059" y="1325219"/>
              <a:ext cx="1588271" cy="3190746"/>
              <a:chOff x="6675119" y="1325219"/>
              <a:chExt cx="1588271" cy="3190746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6736990" y="1325219"/>
                <a:ext cx="1526400" cy="3063600"/>
              </a:xfrm>
              <a:prstGeom prst="rect">
                <a:avLst/>
              </a:prstGeom>
              <a:blipFill dpi="0" rotWithShape="1">
                <a:blip r:embed="rId6">
                  <a:alphaModFix amt="48000"/>
                </a:blip>
                <a:srcRect/>
                <a:stretch>
                  <a:fillRect l="8" r="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10800000">
                <a:off x="6675119" y="2958502"/>
                <a:ext cx="1558701" cy="155746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66" y="1779662"/>
              <a:ext cx="1317104" cy="2850543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직사각형 3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0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4250"/>
          <a:stretch/>
        </p:blipFill>
        <p:spPr>
          <a:xfrm>
            <a:off x="611560" y="-956642"/>
            <a:ext cx="28803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9000" y="-2540818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1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9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1493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8430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9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9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9520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음악파일에 접근하여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metadata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내용으로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 내용 갱신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95500" y="2750535"/>
            <a:ext cx="4843839" cy="704528"/>
            <a:chOff x="748058" y="2689634"/>
            <a:chExt cx="4843839" cy="70452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8" y="2689634"/>
              <a:ext cx="704528" cy="704528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6853" y="2755261"/>
              <a:ext cx="387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재생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seeking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16609" y="3884191"/>
            <a:ext cx="4822729" cy="662310"/>
            <a:chOff x="769167" y="3797420"/>
            <a:chExt cx="4822729" cy="66231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67" y="3797420"/>
              <a:ext cx="662310" cy="662310"/>
            </a:xfrm>
            <a:prstGeom prst="rect">
              <a:avLst/>
            </a:prstGeom>
            <a:noFill/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향상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97600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21051" y="1317962"/>
            <a:ext cx="6901898" cy="2850544"/>
            <a:chOff x="1584168" y="1228725"/>
            <a:chExt cx="6265373" cy="2587654"/>
          </a:xfrm>
        </p:grpSpPr>
        <p:grpSp>
          <p:nvGrpSpPr>
            <p:cNvPr id="8" name="그룹 7"/>
            <p:cNvGrpSpPr/>
            <p:nvPr/>
          </p:nvGrpSpPr>
          <p:grpSpPr>
            <a:xfrm>
              <a:off x="1584168" y="1580828"/>
              <a:ext cx="5064282" cy="2235551"/>
              <a:chOff x="2830498" y="984271"/>
              <a:chExt cx="5064282" cy="22355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39146"/>
              <a:stretch/>
            </p:blipFill>
            <p:spPr>
              <a:xfrm>
                <a:off x="2830498" y="984271"/>
                <a:ext cx="5059494" cy="223555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997199" y="1936750"/>
                <a:ext cx="4897581" cy="128307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653906" y="1228725"/>
              <a:ext cx="1195635" cy="2587654"/>
              <a:chOff x="7399288" y="1605995"/>
              <a:chExt cx="1406874" cy="30448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8" y="1605995"/>
                <a:ext cx="1406874" cy="3044829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 flipH="1">
                <a:off x="7461250" y="2838450"/>
                <a:ext cx="1263650" cy="16065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5013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075" y="1201220"/>
            <a:ext cx="8534400" cy="3942280"/>
            <a:chOff x="333000" y="1426510"/>
            <a:chExt cx="8291862" cy="3830244"/>
          </a:xfrm>
        </p:grpSpPr>
        <p:sp>
          <p:nvSpPr>
            <p:cNvPr id="22" name="TextBox 21"/>
            <p:cNvSpPr txBox="1"/>
            <p:nvPr/>
          </p:nvSpPr>
          <p:spPr>
            <a:xfrm>
              <a:off x="3176413" y="3650505"/>
              <a:ext cx="5040560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smtClean="0"/>
                <a:t>각 셀 클릭 시 </a:t>
              </a:r>
              <a:r>
                <a:rPr lang="en-US" altLang="ko-KR" sz="1400" b="1" dirty="0" smtClean="0"/>
                <a:t>Player</a:t>
              </a:r>
              <a:r>
                <a:rPr lang="ko-KR" altLang="en-US" sz="1400" b="1" dirty="0"/>
                <a:t>뷰컨트롤러를 </a:t>
              </a:r>
              <a:r>
                <a:rPr lang="ko-KR" alt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띄움 </a:t>
              </a:r>
              <a:endParaRPr lang="en-US" altLang="ko-KR" sz="14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PlayerViewController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로 형 변환 후 할당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선택한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indexPath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정보로 </a:t>
              </a:r>
              <a:r>
                <a:rPr lang="en-US" altLang="ko-KR" sz="1200" b="1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현재 아이템을 교체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67410" r="13536" b="516"/>
            <a:stretch/>
          </p:blipFill>
          <p:spPr>
            <a:xfrm>
              <a:off x="3100214" y="1967940"/>
              <a:ext cx="5524648" cy="1487992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0" name="그룹 29"/>
            <p:cNvGrpSpPr/>
            <p:nvPr/>
          </p:nvGrpSpPr>
          <p:grpSpPr>
            <a:xfrm>
              <a:off x="333000" y="1426510"/>
              <a:ext cx="2514773" cy="3830244"/>
              <a:chOff x="6576059" y="1325219"/>
              <a:chExt cx="2169911" cy="33049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576059" y="1325219"/>
                <a:ext cx="1588271" cy="3190746"/>
                <a:chOff x="6675119" y="1325219"/>
                <a:chExt cx="1588271" cy="319074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6736990" y="1325219"/>
                  <a:ext cx="1526400" cy="3063600"/>
                </a:xfrm>
                <a:prstGeom prst="rect">
                  <a:avLst/>
                </a:prstGeom>
                <a:blipFill dpi="0" rotWithShape="1">
                  <a:blip r:embed="rId4">
                    <a:alphaModFix amt="48000"/>
                  </a:blip>
                  <a:srcRect/>
                  <a:stretch>
                    <a:fillRect l="8" r="8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0800000">
                  <a:off x="6675119" y="2958502"/>
                  <a:ext cx="1558701" cy="1557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86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866" y="1779662"/>
                <a:ext cx="1317104" cy="2850543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022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6341963" y="539985"/>
            <a:ext cx="2317159" cy="4603515"/>
            <a:chOff x="6341963" y="539985"/>
            <a:chExt cx="2317159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27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플레이어화면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4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714</Words>
  <Application>Microsoft Office PowerPoint</Application>
  <PresentationFormat>화면 슬라이드 쇼(16:9)</PresentationFormat>
  <Paragraphs>197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Arial</vt:lpstr>
      <vt:lpstr>한수원 한돋움</vt:lpstr>
      <vt:lpstr>한수원 한돋움 Bold</vt:lpstr>
      <vt:lpstr>맑은 고딕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518</cp:revision>
  <cp:lastPrinted>2021-04-29T00:39:51Z</cp:lastPrinted>
  <dcterms:created xsi:type="dcterms:W3CDTF">2021-04-11T06:29:46Z</dcterms:created>
  <dcterms:modified xsi:type="dcterms:W3CDTF">2021-05-18T07:19:19Z</dcterms:modified>
</cp:coreProperties>
</file>